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70" r:id="rId4"/>
    <p:sldId id="269" r:id="rId5"/>
    <p:sldId id="267" r:id="rId6"/>
    <p:sldId id="262" r:id="rId7"/>
    <p:sldId id="260" r:id="rId8"/>
    <p:sldId id="263" r:id="rId9"/>
    <p:sldId id="271" r:id="rId10"/>
    <p:sldId id="264" r:id="rId11"/>
    <p:sldId id="275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694" autoAdjust="0"/>
  </p:normalViewPr>
  <p:slideViewPr>
    <p:cSldViewPr>
      <p:cViewPr>
        <p:scale>
          <a:sx n="70" d="100"/>
          <a:sy n="70" d="100"/>
        </p:scale>
        <p:origin x="-2392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09A6D-C09C-4548-B29A-6CF363A7E532}" type="datetimeFigureOut">
              <a:rPr lang="fr-FR" smtClean="0"/>
              <a:pPr/>
              <a:t>20/04/16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2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0121">
            <a:off x="6626569" y="-69604"/>
            <a:ext cx="3103237" cy="22320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" y="1281719"/>
            <a:ext cx="9144000" cy="55892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396814"/>
            <a:ext cx="7772400" cy="1470025"/>
          </a:xfrm>
        </p:spPr>
        <p:txBody>
          <a:bodyPr/>
          <a:lstStyle/>
          <a:p>
            <a:r>
              <a:rPr lang="fr-FR" sz="4400" dirty="0" smtClean="0">
                <a:solidFill>
                  <a:schemeClr val="tx1"/>
                </a:solidFill>
              </a:rPr>
              <a:t>Notre séjour en Irlande 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534561"/>
            <a:ext cx="367240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smtClean="0"/>
              <a:t>BTS 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 smtClean="0"/>
              <a:t>BTS ATI</a:t>
            </a:r>
            <a:endParaRPr lang="fr-FR" sz="4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549"/>
            <a:ext cx="2903240" cy="13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showroom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411" y="1700808"/>
            <a:ext cx="9832931" cy="3718430"/>
          </a:xfrm>
        </p:spPr>
      </p:pic>
    </p:spTree>
    <p:extLst>
      <p:ext uri="{BB962C8B-B14F-4D97-AF65-F5344CB8AC3E}">
        <p14:creationId xmlns:p14="http://schemas.microsoft.com/office/powerpoint/2010/main" val="68311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L’atelier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54648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Culture d’entreprise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L’intérêt du client avant le profit </a:t>
            </a:r>
          </a:p>
          <a:p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Il y a toujours quelque chose à faire »</a:t>
            </a: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314"/>
            <a:ext cx="9144000" cy="20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2231"/>
            <a:ext cx="7524328" cy="42324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9277" y="-459432"/>
            <a:ext cx="8229600" cy="1600200"/>
          </a:xfrm>
        </p:spPr>
        <p:txBody>
          <a:bodyPr/>
          <a:lstStyle/>
          <a:p>
            <a:r>
              <a:rPr lang="fr-FR" dirty="0" smtClean="0"/>
              <a:t>Insertion dans l’entreprise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30" y="836712"/>
            <a:ext cx="8229600" cy="4525963"/>
          </a:xfrm>
        </p:spPr>
        <p:txBody>
          <a:bodyPr/>
          <a:lstStyle/>
          <a:p>
            <a:endParaRPr lang="fr-F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Facilité grâce à virginie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bon suivi du directeur SAV </a:t>
            </a:r>
            <a:endParaRPr lang="fr-F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/>
          <a:stretch/>
        </p:blipFill>
        <p:spPr>
          <a:xfrm>
            <a:off x="2051720" y="5630469"/>
            <a:ext cx="1531157" cy="12078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79" y="188640"/>
            <a:ext cx="998460" cy="11563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 d’une plus-value sur le CV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TOEIC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Découverte d’une nouvelle culture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Enrichissement sur le plan personnel et humain </a:t>
            </a:r>
            <a:endParaRPr lang="fr-F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0121">
            <a:off x="-1832160" y="-862175"/>
            <a:ext cx="3338036" cy="24008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28703"/>
            <a:ext cx="1717170" cy="940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6800"/>
            <a:ext cx="1872208" cy="10839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33" y="6033862"/>
            <a:ext cx="2190895" cy="7300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r="15442"/>
          <a:stretch/>
        </p:blipFill>
        <p:spPr>
          <a:xfrm>
            <a:off x="7524328" y="5661248"/>
            <a:ext cx="1305773" cy="1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0121">
            <a:off x="-1384247" y="-1158756"/>
            <a:ext cx="3847595" cy="2767381"/>
          </a:xfrm>
          <a:prstGeom prst="rect">
            <a:avLst/>
          </a:prstGeom>
        </p:spPr>
      </p:pic>
      <p:pic>
        <p:nvPicPr>
          <p:cNvPr id="2050" name="Picture 2" descr="C:\Users\Steeven\Desktop\irlande\Irlande\20140510_175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42230" y="1100702"/>
            <a:ext cx="2448270" cy="1836202"/>
          </a:xfrm>
          <a:prstGeom prst="rect">
            <a:avLst/>
          </a:prstGeom>
          <a:noFill/>
        </p:spPr>
      </p:pic>
      <p:pic>
        <p:nvPicPr>
          <p:cNvPr id="2052" name="Picture 4" descr="C:\Users\Steeven\Desktop\irlande\Irlande\20140607_14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17041" y="4727566"/>
            <a:ext cx="2424267" cy="1818201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7092280" y="22493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 Patrick Street</a:t>
            </a:r>
          </a:p>
          <a:p>
            <a:r>
              <a:rPr lang="fr-FR" sz="1600" dirty="0" smtClean="0"/>
              <a:t>(Cork)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7157066" y="381131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English market</a:t>
            </a:r>
          </a:p>
          <a:p>
            <a:r>
              <a:rPr lang="fr-FR" sz="1600" dirty="0" smtClean="0"/>
              <a:t>(Marché de Cork) 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78" y="2204864"/>
            <a:ext cx="4012421" cy="46531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2195" y="1729171"/>
            <a:ext cx="3816425" cy="2594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13" y="1782616"/>
            <a:ext cx="36083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1547665" y="3242938"/>
            <a:ext cx="1794530" cy="2850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39552" y="224934"/>
            <a:ext cx="518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L’Irlande </a:t>
            </a:r>
            <a:endParaRPr lang="fr-FR" sz="7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4531432"/>
            <a:ext cx="2016224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L’Irlande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81 638km</a:t>
            </a:r>
            <a:r>
              <a:rPr lang="fr-FR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5 900 000 </a:t>
            </a:r>
            <a:r>
              <a:rPr lang="fr-FR" dirty="0" err="1" smtClean="0"/>
              <a:t>hab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Cork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37,3</a:t>
            </a:r>
            <a:r>
              <a:rPr lang="fr-FR" dirty="0"/>
              <a:t>km</a:t>
            </a:r>
            <a:r>
              <a:rPr lang="fr-FR" baseline="30000" dirty="0"/>
              <a:t>2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120 </a:t>
            </a:r>
            <a:r>
              <a:rPr lang="fr-FR" dirty="0" smtClean="0"/>
              <a:t>000 </a:t>
            </a:r>
            <a:r>
              <a:rPr lang="fr-FR" dirty="0" err="1" smtClean="0"/>
              <a:t>hab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51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290" y="0"/>
            <a:ext cx="11721725" cy="703303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779">
            <a:off x="-1136995" y="291539"/>
            <a:ext cx="5171180" cy="3106566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3216">
            <a:off x="3334468" y="1160161"/>
            <a:ext cx="5099083" cy="28682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3645024"/>
            <a:ext cx="5707497" cy="32104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80199" y="218238"/>
            <a:ext cx="496855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dirty="0" smtClean="0"/>
              <a:t>LA VIE EN IRLANDE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1524">
            <a:off x="5808594" y="2553891"/>
            <a:ext cx="6088116" cy="34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825" y="27321"/>
            <a:ext cx="2457450" cy="1857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2770">
            <a:off x="5375090" y="2527837"/>
            <a:ext cx="4581694" cy="3050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4824536" cy="3314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8781">
            <a:off x="-1038851" y="1942229"/>
            <a:ext cx="4627633" cy="30354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610" y="1052735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cours à la Cork </a:t>
            </a:r>
            <a:r>
              <a:rPr lang="fr-FR" dirty="0"/>
              <a:t>E</a:t>
            </a:r>
            <a:r>
              <a:rPr lang="fr-FR" dirty="0" smtClean="0"/>
              <a:t>nglish </a:t>
            </a:r>
            <a:r>
              <a:rPr lang="fr-FR" dirty="0" err="1" smtClean="0"/>
              <a:t>Academy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52756"/>
            <a:ext cx="7870648" cy="2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0" dirty="0" smtClean="0"/>
              <a:t>Du lundi au vendredi à partir de 9h</a:t>
            </a:r>
            <a:endParaRPr lang="fr-FR" dirty="0"/>
          </a:p>
          <a:p>
            <a:pPr>
              <a:buFontTx/>
              <a:buChar char="-"/>
            </a:pPr>
            <a:r>
              <a:rPr lang="fr-FR" b="0" dirty="0" smtClean="0"/>
              <a:t>Des </a:t>
            </a:r>
            <a:r>
              <a:rPr lang="fr-FR" b="0" dirty="0" smtClean="0"/>
              <a:t>tests d’évaluation  </a:t>
            </a:r>
            <a:r>
              <a:rPr lang="fr-FR" b="0" dirty="0" smtClean="0"/>
              <a:t>chaque </a:t>
            </a:r>
            <a:r>
              <a:rPr lang="fr-FR" b="0" dirty="0" smtClean="0"/>
              <a:t>vendredi</a:t>
            </a:r>
            <a:endParaRPr lang="fr-FR" b="0" dirty="0" smtClean="0"/>
          </a:p>
          <a:p>
            <a:pPr>
              <a:buFontTx/>
              <a:buChar char="-"/>
            </a:pPr>
            <a:r>
              <a:rPr lang="fr-FR" b="0" dirty="0" smtClean="0"/>
              <a:t>Des cours avec des élèves de même niveaux </a:t>
            </a:r>
          </a:p>
          <a:p>
            <a:pPr>
              <a:buFontTx/>
              <a:buChar char="-"/>
            </a:pPr>
            <a:r>
              <a:rPr lang="fr-FR" b="0" dirty="0" smtClean="0"/>
              <a:t>Des enseignants à l’écoute et très pédagogues </a:t>
            </a:r>
          </a:p>
        </p:txBody>
      </p:sp>
    </p:spTree>
    <p:extLst>
      <p:ext uri="{BB962C8B-B14F-4D97-AF65-F5344CB8AC3E}">
        <p14:creationId xmlns:p14="http://schemas.microsoft.com/office/powerpoint/2010/main" val="12334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5" t="24608" r="10611" b="24110"/>
          <a:stretch/>
        </p:blipFill>
        <p:spPr>
          <a:xfrm>
            <a:off x="7283356" y="1934344"/>
            <a:ext cx="1860644" cy="7200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 groupe </a:t>
            </a:r>
            <a:r>
              <a:rPr lang="fr-FR" sz="4800" dirty="0" err="1"/>
              <a:t>K</a:t>
            </a:r>
            <a:r>
              <a:rPr lang="fr-FR" sz="4800" dirty="0" err="1" smtClean="0"/>
              <a:t>earys</a:t>
            </a:r>
            <a:r>
              <a:rPr lang="fr-FR" sz="4800" dirty="0" smtClean="0"/>
              <a:t>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34344"/>
            <a:ext cx="7520940" cy="3579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été créé en 1985 par Bill KEARY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maintenant devenue une SARL de plus de 300 salariés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marques distribuées dans 3 villes du comté de Cork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Distribue 3 des 10 marques les plus vendues en Irlande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61" y="0"/>
            <a:ext cx="1934344" cy="19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41564"/>
            <a:ext cx="7520940" cy="54864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616624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99392"/>
            <a:ext cx="540060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688632" cy="141277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2175876"/>
            <a:ext cx="919219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8" b="87819"/>
          <a:stretch/>
        </p:blipFill>
        <p:spPr>
          <a:xfrm>
            <a:off x="971600" y="404664"/>
            <a:ext cx="7679879" cy="135795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8570"/>
            <a:ext cx="9144000" cy="42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5263" y="-171400"/>
            <a:ext cx="8229600" cy="1600200"/>
          </a:xfrm>
        </p:spPr>
        <p:txBody>
          <a:bodyPr/>
          <a:lstStyle/>
          <a:p>
            <a:r>
              <a:rPr lang="fr-FR" dirty="0" smtClean="0"/>
              <a:t>Postes occupés: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Réceptionnaire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Magasinier </a:t>
            </a:r>
          </a:p>
          <a:p>
            <a:r>
              <a:rPr lang="fr-F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SAV</a:t>
            </a:r>
            <a:endParaRPr lang="fr-F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5" y="0"/>
            <a:ext cx="3923928" cy="2207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64" y="2207210"/>
            <a:ext cx="3903135" cy="21955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66" y="4402724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0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865</TotalTime>
  <Words>171</Words>
  <Application>Microsoft Macintosh PowerPoint</Application>
  <PresentationFormat>Présentation à l'écran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Exécutif</vt:lpstr>
      <vt:lpstr>Notre séjour en Irlande </vt:lpstr>
      <vt:lpstr>Présentation PowerPoint</vt:lpstr>
      <vt:lpstr>Présentation PowerPoint</vt:lpstr>
      <vt:lpstr>Les cours à la Cork English Academy</vt:lpstr>
      <vt:lpstr>Le groupe Kearys </vt:lpstr>
      <vt:lpstr>Présentation PowerPoint</vt:lpstr>
      <vt:lpstr>Présentation PowerPoint</vt:lpstr>
      <vt:lpstr> </vt:lpstr>
      <vt:lpstr>Postes occupés: </vt:lpstr>
      <vt:lpstr>Le showroom</vt:lpstr>
      <vt:lpstr>L’atelier</vt:lpstr>
      <vt:lpstr>Culture d’entreprise </vt:lpstr>
      <vt:lpstr>Insertion dans l’entreprise </vt:lpstr>
      <vt:lpstr>Bilan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séjour en Irlande</dc:title>
  <dc:creator>william</dc:creator>
  <cp:lastModifiedBy>valerie florentin</cp:lastModifiedBy>
  <cp:revision>42</cp:revision>
  <dcterms:created xsi:type="dcterms:W3CDTF">2015-09-09T18:18:40Z</dcterms:created>
  <dcterms:modified xsi:type="dcterms:W3CDTF">2016-04-21T11:59:41Z</dcterms:modified>
</cp:coreProperties>
</file>